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0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>
      <p:cViewPr varScale="1">
        <p:scale>
          <a:sx n="103" d="100"/>
          <a:sy n="103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C73A-5D3A-803D-911C-7E339A6E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5679C-322D-215C-96B0-3805C8EC6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17F8-7052-05FD-9CFA-0F3B661D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BC44A-6469-F4D6-2116-9CC99AE5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C41D-7D99-7FD1-40FB-157C872E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4FF0-7DCA-F795-37EA-20023413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45CAC-EA50-47D0-B979-63DAA115C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49E5-69AF-C8E3-A312-A7CA640E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4FDD4-6BA2-8226-F516-0314563F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5AB7-5FD1-D871-8FDD-0AFD8979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43665-2C04-4C41-F481-0C15A9544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154DB-DD4C-AA08-6333-D4FEF3246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71DA6-CB9D-0CB9-EA28-E0E0C8F6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62EB-EFD8-B83A-0893-80E2C5E3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480DF-8AC2-DBA1-B7A8-E2565C7C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BD76-069E-6A2C-276C-41005611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CBC6-183B-8024-4413-E0E4D72D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35C7-F339-F688-0B96-D0411AA6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67F87-1CF5-97C4-A477-BDCA802A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D809E-5F84-00F2-A234-ECB6305D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0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0292-CC45-6ACE-4716-1ACAF55B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408F-CF40-1646-19DD-819131E1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E806-F986-E2FC-60CD-2B1B11B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2607-5F34-BD1F-42CF-2BBA37EE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05913-D3E2-FD43-5977-526CE280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4867-AECD-5066-6780-4F54F981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AD03-2480-68E1-690A-43F22FA31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5E221-0447-E5EA-7415-E9A154572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3D67A-6315-508D-5B67-DEF47CD3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BDD75-F6B3-32EF-E47E-9B9D88CA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70C8D-6CEA-1915-DFDE-2D12A34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7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1076-DDA1-CE56-9E0D-C666F170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AD9A-44DF-8631-2BF3-C79335119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5D520-3777-E448-77D4-2334FD89F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48F9B-CBEB-6E11-CF35-D17AE0D55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F4A3F-EA6F-24F9-1252-A931CAA29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F98BA-E0A2-DCE7-D224-0C6F4ECD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22121-9790-471F-FA14-621163E8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37564-2093-7A1E-E5F0-6C216A9B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3ED6-FD90-C7AD-9E52-4762DE90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6C854-1229-2010-AB6F-D65CFED1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93702-F9E4-142A-B8B8-6AF17471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5ADC4-896F-4834-1379-4F6E4BB6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61883-C206-3E6D-288B-BEFB74E5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0CE74-EF7A-3512-19FA-04350916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41747-E534-A737-0E2A-5437E6A8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F6EA-6076-9296-45C6-52AD6F98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F145-4B93-1139-095E-EC6B1748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4F5F4-3BC2-9129-835F-AEFBD919D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29ECF-5651-643B-D827-5D71D65F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21269-6EEE-1653-398F-50243DCF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A0C89-C1C9-4CD3-925F-44F87002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0CFD-FBFB-195D-CC91-0C66CBA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E3076-3E01-E3CB-1F81-FD8672103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27D38-03E7-4D27-659C-D3C465F52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B7675-CE11-068E-7155-BDF3BEFE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FCDC5-2CE4-0C51-8F10-6849D74C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6BB1-B2BC-BECF-9C69-8581F077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53C97-163D-AEBF-FEE6-E4E27CA9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AA4CA-6AD2-296B-F1A4-27F33C303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4D08-75EB-28C6-3049-09C494FFE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B259-523E-9B4D-8D78-2286D509A40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744D-0719-AD73-8234-4D8140DAC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6FB5D-22A2-F8AC-8FFD-2069F54DD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648F-AEC3-0D42-A4C9-557D5008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22393CA-9DD1-6D1C-3FDE-68166521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3" y="1584297"/>
            <a:ext cx="3785991" cy="3656570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7107855-E018-7F37-4134-9FEDA599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09" y="1557866"/>
            <a:ext cx="3785991" cy="3623734"/>
          </a:xfrm>
          <a:prstGeom prst="rect">
            <a:avLst/>
          </a:prstGeom>
        </p:spPr>
      </p:pic>
      <p:pic>
        <p:nvPicPr>
          <p:cNvPr id="7" name="Picture 6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813BA3C5-EE81-1287-CE15-21BCDAA1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666" y="1676401"/>
            <a:ext cx="4067801" cy="35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EEF15ED-864B-5F3F-E428-EC9F06C5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40" y="0"/>
            <a:ext cx="694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390C149-976F-40FB-1CF4-9C148464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63" y="0"/>
            <a:ext cx="7772400" cy="62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5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6D835E-272A-A18F-DD62-B833F279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185" y="-1"/>
            <a:ext cx="13025966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6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9102789-2DBC-A213-2E14-71FA5C96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1" y="0"/>
            <a:ext cx="851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0F63A2BB-DB65-2EE6-E618-96351B35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22" y="-1"/>
            <a:ext cx="9228896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0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Harste, Jerome C.</dc:creator>
  <cp:lastModifiedBy>Harste, Jerome C.</cp:lastModifiedBy>
  <cp:revision>1</cp:revision>
  <dcterms:created xsi:type="dcterms:W3CDTF">2023-01-23T13:30:38Z</dcterms:created>
  <dcterms:modified xsi:type="dcterms:W3CDTF">2023-01-23T13:38:37Z</dcterms:modified>
</cp:coreProperties>
</file>